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2" d="100"/>
          <a:sy n="52" d="100"/>
        </p:scale>
        <p:origin x="53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9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55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99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467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3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22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12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24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22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92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0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92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63000"/>
                    </a14:imgEffect>
                  </a14:imgLayer>
                </a14:imgProps>
              </a:ext>
            </a:extLst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4FD663C-456E-4B03-9515-5AFABAB828D8}"/>
              </a:ext>
            </a:extLst>
          </p:cNvPr>
          <p:cNvSpPr/>
          <p:nvPr/>
        </p:nvSpPr>
        <p:spPr>
          <a:xfrm>
            <a:off x="19027" y="-4734"/>
            <a:ext cx="6858000" cy="974832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FBFAB6-EA53-4CDE-BF23-7CBBE9AE0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8" y="-4734"/>
            <a:ext cx="1549408" cy="248238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7FC48-C9E2-478C-8CC7-98D1510EFC19}"/>
              </a:ext>
            </a:extLst>
          </p:cNvPr>
          <p:cNvSpPr txBox="1"/>
          <p:nvPr/>
        </p:nvSpPr>
        <p:spPr>
          <a:xfrm>
            <a:off x="1419173" y="204515"/>
            <a:ext cx="5335536" cy="2031325"/>
          </a:xfrm>
          <a:prstGeom prst="rect">
            <a:avLst/>
          </a:prstGeom>
          <a:solidFill>
            <a:schemeClr val="bg1">
              <a:alpha val="20000"/>
            </a:schemeClr>
          </a:soli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タイトル：透走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(</a:t>
            </a:r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トウソウ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)</a:t>
            </a: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ジャンル：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3D</a:t>
            </a:r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ホラー</a:t>
            </a:r>
            <a:endParaRPr kumimoji="1" lang="en-US" altLang="ja-JP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開発環境：</a:t>
            </a:r>
            <a:r>
              <a:rPr kumimoji="1" lang="en-US" altLang="ja-JP" b="1" dirty="0" err="1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DirectX,C</a:t>
            </a:r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言語</a:t>
            </a:r>
            <a:endParaRPr kumimoji="1" lang="en-US" altLang="ja-JP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開発期間：１月上旬～３月中旬</a:t>
            </a:r>
            <a:endParaRPr kumimoji="1" lang="en-US" altLang="ja-JP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開発チーム：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Shot</a:t>
            </a: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開発人数：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5</a:t>
            </a:r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人</a:t>
            </a:r>
            <a:endParaRPr kumimoji="1" lang="en-US" altLang="ja-JP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制作者：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坂本翔唯</a:t>
            </a:r>
            <a:r>
              <a:rPr kumimoji="1" lang="en-US" altLang="ja-JP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丹野竜之介</a:t>
            </a:r>
            <a:r>
              <a:rPr kumimoji="1" lang="en-US" altLang="ja-JP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小笠原彪</a:t>
            </a:r>
            <a:r>
              <a:rPr kumimoji="1" lang="en-US" altLang="ja-JP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早川友貴</a:t>
            </a:r>
            <a:r>
              <a:rPr kumimoji="1" lang="en-US" altLang="ja-JP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堀川萩大</a:t>
            </a:r>
            <a:endParaRPr kumimoji="1" lang="en-US" altLang="ja-JP" sz="13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9FB7EB3-144D-4883-B9BB-D4BB3901F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28926" r="10658" b="30316"/>
          <a:stretch/>
        </p:blipFill>
        <p:spPr>
          <a:xfrm>
            <a:off x="5068389" y="8939923"/>
            <a:ext cx="1789612" cy="954107"/>
          </a:xfrm>
          <a:prstGeom prst="rect">
            <a:avLst/>
          </a:prstGeom>
          <a:noFill/>
          <a:effectLst>
            <a:glow rad="63500">
              <a:schemeClr val="bg1"/>
            </a:glow>
            <a:softEdge rad="0"/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C1AA893-9BAE-4FFC-BDC2-B28E142E4C0F}"/>
              </a:ext>
            </a:extLst>
          </p:cNvPr>
          <p:cNvSpPr txBox="1"/>
          <p:nvPr/>
        </p:nvSpPr>
        <p:spPr>
          <a:xfrm>
            <a:off x="5185895" y="317747"/>
            <a:ext cx="1422184" cy="8309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アピール</a:t>
            </a:r>
            <a:endParaRPr kumimoji="1" lang="en-US" altLang="ja-JP" sz="24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シート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C99198-00A1-4F26-8413-BF74BE4C3DD6}"/>
              </a:ext>
            </a:extLst>
          </p:cNvPr>
          <p:cNvSpPr txBox="1"/>
          <p:nvPr/>
        </p:nvSpPr>
        <p:spPr>
          <a:xfrm>
            <a:off x="823158" y="2297427"/>
            <a:ext cx="5211683" cy="954107"/>
          </a:xfrm>
          <a:prstGeom prst="rect">
            <a:avLst/>
          </a:prstGeom>
          <a:noFill/>
          <a:effectLst>
            <a:glow rad="127000">
              <a:schemeClr val="bg1"/>
            </a:glow>
            <a:innerShdw blurRad="114300">
              <a:schemeClr val="bg1"/>
            </a:inn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森の中に佇む廃墟</a:t>
            </a:r>
            <a:endParaRPr kumimoji="1" lang="en-US" altLang="ja-JP" sz="2800" b="1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そこには今も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何か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が潜んでいる</a:t>
            </a:r>
            <a:endParaRPr kumimoji="1" lang="en-US" altLang="ja-JP" sz="2800" b="1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383B6E6-3C02-4544-B1E5-C9081BC636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 grain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24" t="3213" r="10482" b="12644"/>
          <a:stretch/>
        </p:blipFill>
        <p:spPr>
          <a:xfrm rot="270454">
            <a:off x="4459355" y="3814601"/>
            <a:ext cx="2326283" cy="1448838"/>
          </a:xfrm>
          <a:prstGeom prst="rect">
            <a:avLst/>
          </a:prstGeom>
          <a:noFill/>
          <a:ln w="69850" cap="sq">
            <a:solidFill>
              <a:schemeClr val="bg1"/>
            </a:solidFill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CD8ADB4-0F04-4002-BF8C-5AB3220BDA6A}"/>
              </a:ext>
            </a:extLst>
          </p:cNvPr>
          <p:cNvSpPr txBox="1"/>
          <p:nvPr/>
        </p:nvSpPr>
        <p:spPr>
          <a:xfrm>
            <a:off x="90507" y="3946189"/>
            <a:ext cx="4123505" cy="120032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敵は壁や障害物を認識して巡回する。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この判定は外積によって認識した壁や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障害物を距離順にソートすることで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自動での巡回を可能にしている。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744177C-9F65-4AA1-8CB5-595AF66DDC5C}"/>
              </a:ext>
            </a:extLst>
          </p:cNvPr>
          <p:cNvSpPr txBox="1"/>
          <p:nvPr/>
        </p:nvSpPr>
        <p:spPr>
          <a:xfrm rot="21429483">
            <a:off x="-34731" y="3323433"/>
            <a:ext cx="5493812" cy="646331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905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１</a:t>
            </a:r>
            <a:r>
              <a:rPr kumimoji="1" lang="en-US" altLang="ja-JP" sz="3600" b="1" dirty="0">
                <a:solidFill>
                  <a:schemeClr val="bg1"/>
                </a:solidFill>
                <a:effectLst>
                  <a:glow rad="1905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905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施設内を徘徊する怪物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2DDFA41-9C87-48F5-A787-5865A6834F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r="25171"/>
          <a:stretch/>
        </p:blipFill>
        <p:spPr>
          <a:xfrm rot="21364181">
            <a:off x="86615" y="5838696"/>
            <a:ext cx="2237884" cy="1345566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01600">
              <a:schemeClr val="bg2">
                <a:lumMod val="75000"/>
                <a:alpha val="40000"/>
              </a:schemeClr>
            </a:glo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BAC76E1-B17F-48A7-974B-BAD433F2E9CF}"/>
              </a:ext>
            </a:extLst>
          </p:cNvPr>
          <p:cNvSpPr txBox="1"/>
          <p:nvPr/>
        </p:nvSpPr>
        <p:spPr>
          <a:xfrm>
            <a:off x="2343925" y="5985004"/>
            <a:ext cx="4363304" cy="120032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プレイヤーに使用するライトの番号を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持たせ、プレイヤーの情報をライトに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反映させることでプレイヤーが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懐中電灯を持ったような演出にしている。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70A788A-73FC-4D58-A49C-182B014DCF01}"/>
              </a:ext>
            </a:extLst>
          </p:cNvPr>
          <p:cNvSpPr txBox="1"/>
          <p:nvPr/>
        </p:nvSpPr>
        <p:spPr>
          <a:xfrm rot="195996">
            <a:off x="103691" y="5297817"/>
            <a:ext cx="6439583" cy="64633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２</a:t>
            </a:r>
            <a:r>
              <a:rPr kumimoji="1" lang="en-US" altLang="ja-JP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ライトによる世界観の演出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8E76BB6-EA03-496D-9DC2-3E73F8250CDE}"/>
              </a:ext>
            </a:extLst>
          </p:cNvPr>
          <p:cNvSpPr txBox="1"/>
          <p:nvPr/>
        </p:nvSpPr>
        <p:spPr>
          <a:xfrm>
            <a:off x="43131" y="7990969"/>
            <a:ext cx="5079908" cy="17543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カメラを複数用意し、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en-US" altLang="ja-JP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～</a:t>
            </a:r>
            <a:r>
              <a:rPr kumimoji="1" lang="en-US" altLang="ja-JP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4</a:t>
            </a:r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人プレイが可能になった。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複数人プレイの時は同じマップに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プレイヤーが配置されるが、他のプレイヤーやライトは見えない仕様で他プレイヤーによって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怖さが損なわないようにした。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1C618E-C1C5-44B8-8764-AD20EFEF0724}"/>
              </a:ext>
            </a:extLst>
          </p:cNvPr>
          <p:cNvSpPr txBox="1"/>
          <p:nvPr/>
        </p:nvSpPr>
        <p:spPr>
          <a:xfrm rot="21389106">
            <a:off x="-31006" y="7225846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３</a:t>
            </a:r>
            <a:r>
              <a:rPr kumimoji="1" lang="en-US" altLang="ja-JP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複数人プレイ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170484D-104C-4A80-8A24-656B408051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/>
          <a:stretch/>
        </p:blipFill>
        <p:spPr>
          <a:xfrm rot="162774">
            <a:off x="3923739" y="7316165"/>
            <a:ext cx="2650494" cy="1492928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01600">
              <a:schemeClr val="bg2">
                <a:lumMod val="75000"/>
                <a:alpha val="40000"/>
              </a:schemeClr>
            </a:glow>
          </a:effec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09F095-433C-416B-A07F-B14F50EC9758}"/>
              </a:ext>
            </a:extLst>
          </p:cNvPr>
          <p:cNvSpPr txBox="1"/>
          <p:nvPr/>
        </p:nvSpPr>
        <p:spPr>
          <a:xfrm>
            <a:off x="3013620" y="1272846"/>
            <a:ext cx="309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2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9664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218</Words>
  <Application>Microsoft Office PowerPoint</Application>
  <PresentationFormat>A4 210 x 297 mm</PresentationFormat>
  <Paragraphs>28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ＭＳ 明朝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19</cp:revision>
  <dcterms:created xsi:type="dcterms:W3CDTF">2023-03-16T06:55:17Z</dcterms:created>
  <dcterms:modified xsi:type="dcterms:W3CDTF">2023-03-24T05:29:10Z</dcterms:modified>
</cp:coreProperties>
</file>